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C9D1874-6829-4547-A46F-67061AED4D8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9189A09-DFA7-4135-88F0-E0C5EAFECBD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Dominican amber cryptorhynchid weevil with attached pollinarium (arrow) of Cylindrocites browni gen. n., sp. n. Floral remains in background. Scale = 3.0 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EA6E73-CC63-4498-9F9B-E56449BA37A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Lateral view of weevil with attached pollinarium of Cylindrocites browni gen. n., sp. n. Arrow shows viscidium. Scale = 0.8 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EA6E73-CC63-4498-9F9B-E56449BA37A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Lateral view of pollinarium of Cylindrocites browni gen. n., sp. n. attached to weevil. V = viscidium. Top arrow shows mucoid connection between viscidium and weevil. Bar = 0.4 mm. Insert shows pollen tetrads (arrow) inside pollinium. Scale = 60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EA6E73-CC63-4498-9F9B-E56449BA37A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Mexican amber ptilodactyline beetle with attached pollinium of Annulites mexicana gen. n., sp. n. (arrow). Scale = 0.4 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EA6E73-CC63-4498-9F9B-E56449BA37A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Pollinium (arrow) of Annulites mexicana gen. n., sp. n. attached to the mouthparts of a ptilodactyline beetle in Mexican amber. Scale = 0.3 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EA6E73-CC63-4498-9F9B-E56449BA37A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Detail of annulated pollinia of Annulites mexicana gen. n., sp. n. Scale = 0.9 mm. Insert shows pollen tetrads (arrow) between segments. Scale = 80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EA6E73-CC63-4498-9F9B-E56449BA37A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Outlines of pollinaria of Cylindrocites browni gen. n., sp. n. (A) and Annulites mexicana gen. n., sp. n. (B). Arrows show viscidia.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EA6E73-CC63-4498-9F9B-E56449BA37A6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e/tmw0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e/tmw0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e/tmw0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e/tmw0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ae/tmw0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ae/tmw0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ae/tmw0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3, Fall 2016, Pages 172–177,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Dominican amber cryptorhynchid weevil with attached pollinarium (arrow) of Cylindrocites browni gen. n., sp.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84500" y="1371600"/>
            <a:ext cx="31645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3, Fall 2016, Pages 172–177,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Lateral view of weevil with attached pollinarium of Cylindrocites browni gen. n., sp. n. Arrow shows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25600" y="1371600"/>
            <a:ext cx="589895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3, Fall 2016, Pages 172–177,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Lateral view of pollinarium of Cylindrocites browni gen. n., sp. n. attached to weevil. V = viscidium. Top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56000" y="1371600"/>
            <a:ext cx="20265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3, Fall 2016, Pages 172–177,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Mexican amber ptilodactyline beetle with attached pollinium of Annulites mexicana gen. n., sp. n. (arrow).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869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3, Fall 2016, Pages 172–177,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Pollinium (arrow) of Annulites mexicana gen. n., sp. n. attached to the mouthparts of a ptilodactyline beetle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755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3, Fall 2016, Pages 172–177,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Detail of annulated pollinia of Annulites mexicana gen. n., sp. n. Scale = 0.9 mm. Insert shows pollen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00300" y="1371600"/>
            <a:ext cx="43548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Entomol</a:t>
            </a:r>
            <a:r>
              <a:rPr lang="en-US" altLang="en-US" sz="1000">
                <a:solidFill>
                  <a:srgbClr val="333333"/>
                </a:solidFill>
              </a:rPr>
              <a:t>, Volume 62, Issue 3, Fall 2016, Pages 172–177,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https://doi.org/10.1093/ae/tmw055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7. </a:t>
            </a:r>
            <a:r>
              <a:rPr lang="en-US" altLang="en-US" b="0"/>
              <a:t>Outlines of pollinaria of Cylindrocites browni gen. n., sp. n. (A) and Annulites mexicana gen. n., sp. n.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578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Fig. 1. Dominican amber cryptorhynchid weevil with attached pollinarium (arrow) of Cylindrocites browni gen. n., sp. ...</vt:lpstr>
      <vt:lpstr>Fig. 2. Lateral view of weevil with attached pollinarium of Cylindrocites browni gen. n., sp. n. Arrow shows ...</vt:lpstr>
      <vt:lpstr>Fig. 3. Lateral view of pollinarium of Cylindrocites browni gen. n., sp. n. attached to weevil. V = viscidium. Top ...</vt:lpstr>
      <vt:lpstr>Fig. 4. Mexican amber ptilodactyline beetle with attached pollinium of Annulites mexicana gen. n., sp. n. (arrow). ...</vt:lpstr>
      <vt:lpstr>Fig. 5. Pollinium (arrow) of Annulites mexicana gen. n., sp. n. attached to the mouthparts of a ptilodactyline beetle ...</vt:lpstr>
      <vt:lpstr>Fig. 6. Detail of annulated pollinia of Annulites mexicana gen. n., sp. n. Scale = 0.9 mm. Insert shows pollen ...</vt:lpstr>
      <vt:lpstr>Fig. 7. Outlines of pollinaria of Cylindrocites browni gen. n., sp. n. (A) and Annulites mexicana gen. n., sp. n.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2024-09-19T01:55:34Z</dcterms:modified>
</cp:coreProperties>
</file>