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0B2866-E5ED-4629-80F6-E275B4BC68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EDF84-442D-42B2-9FA5-5615E3CEB1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56902D-449E-414A-98A0-38F26F20D9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2024-04-27T04:26:15Z</dcterms:modified>
</cp:coreProperties>
</file>