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5B44D6-72BD-4F11-B448-B618BDC6D4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41FB8-E819-4F7C-BEA5-7482922B60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Dimensionality of the MT sites using the WAL (top) and Bahr (bottom) criteria. Diamonds—3-D structure; Circles—3-D galvanic distortion of a 2-D region/Bahr class 5; Stars–pure twist of the electric field (WAL)/weak galvanic distortion, Bahr class 3; squares—2-D region. The white circles highlight sites where the dimensionality was difficult to determine. The Galloway survey of Tauber et al. (2003) has been expanded for clarity.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23874-6483-4D26-B787-E5AD88D635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6.0312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167, Issue 2, November 2006, Pages 613–625,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https://doi.org/10.1111/j.1365-246X.2006.03128.x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Dimensionality of the MT sites using the WAL (top) and Bahr (bottom) criteria. Diamonds—3-D structure;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Dimensionality of the MT sites using the WAL (top) and Bahr (bottom) criteria. Diamonds—3-D structure;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2024-09-20T20:02:56Z</dcterms:modified>
</cp:coreProperties>
</file>