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21897B-E9E9-4809-A9D3-5547BC2C01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3B10BD-6443-4556-A0A5-E57204AB91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Dimensionality of the MT sites using the WAL (top) and Bahr (bottom) criteria. Diamonds—3-D structure; Circles—3-D galvanic distortion of a 2-D region/Bahr class 5; Stars–pure twist of the electric field (WAL)/weak galvanic distortion, Bahr class 3; squares—2-D region. The white circles highlight sites where the dimensionality was difficult to determine. The Galloway survey of Tauber et al. (2003) has been expanded for clarity. See text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4C281D-DCE6-4E12-BF21-47A6FA65053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6.0312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167, Issue 2, November 2006, Pages 613–625,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https://doi.org/10.1111/j.1365-246X.2006.03128.x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Dimensionality of the MT sites using the WAL (top) and Bahr (bottom) criteria. Diamonds—3-D structure;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Dimensionality of the MT sites using the WAL (top) and Bahr (bottom) criteria. Diamonds—3-D structure;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2024-09-19T08:09:45Z</dcterms:modified>
</cp:coreProperties>
</file>