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588FE-F196-43BF-91DB-6A8090116F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0F61D-8764-4F38-8743-D5C858BB26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task. Subjects were presented with a fixation spot for 500 ms followed by the four panels containing random dots moving in the same direction in three panels and a different direction in the fourth. The stimuli were presented for 144 or 48 ms (motion experiment, colour experiment respectively) followed by a blank screen until the subject responded. Response was followed by a further 500 ms of blank screen after which rTMS was applied for 500 ms before the fixation point for the next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679FA-B617-4E96-99C4-705ACCABFC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663–669,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Schematic representation of the task. Subjects were presented with a fixation spot for 500 ms followed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Schematic representation of the task. Subjects were presented with a fixation spot for 500 ms followed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2024-09-18T22:48:18Z</dcterms:modified>
</cp:coreProperties>
</file>