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14C88B-2AF4-4075-8A40-E42250EC00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00B5E7-699A-4A8D-9A4B-D67BE7BB5C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task. Subjects were presented with a fixation spot for 500 ms followed by the four panels containing random dots moving in the same direction in three panels and a different direction in the fourth. The stimuli were presented for 144 or 48 ms (motion experiment, colour experiment respectively) followed by a blank screen until the subject responded. Response was followed by a further 500 ms of blank screen after which rTMS was applied for 500 ms before the fixation point for the next trial.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58E668-5DE4-4918-8C74-01CCBAB526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6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663–669,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https://doi.org/10.1093/cercor/12.6.663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Schematic representation of the task. Subjects were presented with a fixation spot for 500 ms followed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Schematic representation of the task. Subjects were presented with a fixation spot for 500 ms followed by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2024-05-08T11:47:02Z</dcterms:modified>
</cp:coreProperties>
</file>