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6FA4D87-B738-47FB-8C2A-C2FF59AE83EE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F5A0CF7-DD65-418B-A4AC-2DD7211BD46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Schematic representation of the task. Subjects were presented with a fixation spot for 500 ms followed by the four panels containing random dots moving in the same direction in three panels and a different direction in the fourth. The stimuli were presented for 144 or 48 ms (motion experiment, colour experiment respectively) followed by a blank screen until the subject responded. Response was followed by a further 500 ms of blank screen after which rTMS was applied for 500 ms before the fixation point for the next trial.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Oxford University Press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4211AC4-9117-4136-A2DC-A8AE997C8E7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12.6.663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12, Issue 6, June 2002, Pages 663–669,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https://doi.org/10.1093/cercor/12.6.663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 </a:t>
            </a:r>
            <a:r>
              <a:rPr lang="en-US" altLang="en-US" b="0"/>
              <a:t>Schematic representation of the task. Subjects were presented with a fixation spot for 500 ms followed by the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1.  Schematic representation of the task. Subjects were presented with a fixation spot for 500 ms followed by the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2024-09-20T02:57:56Z</dcterms:modified>
</cp:coreProperties>
</file>