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FA4D87-B738-47FB-8C2A-C2FF59AE83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5A0CF7-DD65-418B-A4AC-2DD7211BD4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task. Subjects were presented with a fixation spot for 500 ms followed by the four panels containing random dots moving in the same direction in three panels and a different direction in the fourth. The stimuli were presented for 144 or 48 ms (motion experiment, colour experiment respectively) followed by a blank screen until the subject responded. Response was followed by a further 500 ms of blank screen after which rTMS was applied for 500 ms before the fixation point for the next trial.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211AC4-9117-4136-A2DC-A8AE997C8E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6.6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6, June 2002, Pages 663–669,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https://doi.org/10.1093/cercor/12.6.663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Schematic representation of the task. Subjects were presented with a fixation spot for 500 ms followed by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Schematic representation of the task. Subjects were presented with a fixation spot for 500 ms followed by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2024-09-20T02:57:56Z</dcterms:modified>
</cp:coreProperties>
</file>