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C922D1-5F5B-489D-AE1F-ACD8C98158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E86987-C63E-4BD2-9066-DF193DA203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average ERPs from the audiovisual experiment (Experiment 1) for 3 midline electrodes at the verb position. Waveforms were subjected to a digital lowpass (half amplitude cutoff 8 Hz) for visualization. A clear positivity emerges for ambiguous noncanonical relative to canonical sentences at the verb when disambiguating visual information is given.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5AAB5-7653-4A50-91F8-189E3BE272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789–795,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Grand average ERPs from the audiovisual experiment (Experiment 1) for 3 midline electrodes at the verb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Grand average ERPs from the audiovisual experiment (Experiment 1) for 3 midline electrodes at the verb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2024-05-10T07:17:37Z</dcterms:modified>
</cp:coreProperties>
</file>