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EB1B47-32FD-4DE0-BE75-D7E79287A9E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13B173F-A669-4D95-834F-5D1AC10E15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Grand average ERPs from the audiovisual experiment (Experiment 1) for 3 midline electrodes at the verb position. Waveforms were subjected to a digital lowpass (half amplitude cutoff 8 Hz) for visualization. A clear positivity emerges for ambiguous noncanonical relative to canonical sentences at the verb when disambiguating visual information is given.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4A25AFD-E683-41E3-9733-3F91AE6079F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m1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18, Issue 4, April 2008, Pages 789–795,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https://doi.org/10.1093/cercor/bhm121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Grand average ERPs from the audiovisual experiment (Experiment 1) for 3 midline electrodes at the verb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Grand average ERPs from the audiovisual experiment (Experiment 1) for 3 midline electrodes at the verb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2024-09-20T23:15:45Z</dcterms:modified>
</cp:coreProperties>
</file>