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452846-4A74-486A-8B9A-5BDC6E49595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F4895C-69CE-4B06-873F-F864A7DF40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surface plasmon resonance (SPR) analysis of fH-Ile62 and fH-Val62 binding to C3b. (A) Identical amounts of fH were immobilized onto a CM5 chip (fH-Ile62 1004RU immobilized; fH-Val62 1003RU immobilized). C3b (2.2 µm–8.6 nm; 1/2 serial dilution) was flowed across the fH-Ile62 or fH-Val62 surfaces in 10 mm HEPES pH 7.4, 100 mm NaCl, 0.005% surfactant P20. Data from a reference cell was subtracted to control for any bulk changes in refractive index. Sensorgrams resulting from fH-Ile62 are solid lines and fH-Val62 are dotted lines; identical concentrations are illustrated for the two variants. (B) Steady-state analysis of the data in these buffer conditions indicate the affinities for C3b are: KD fH-Ile62: 1.04 µm, KD fH-Val62: 1.33 µm. The standard errors (SE) in the fits are 0.14 µm for fH-Val62 and 0.12 µm for fH-Ile62.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245D8B-7E94-4131-AA13-ED0B8368B5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p2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18, Issue 18, 15 September 2009, Pages 3452–3461,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https://doi.org/10.1093/hmg/ddp289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surface plasmon resonance (SPR) analysis of fH-Ile</a:t>
            </a:r>
            <a:r>
              <a:rPr lang="en-US" altLang="en-US" b="0" baseline="-25000"/>
              <a:t>62</a:t>
            </a:r>
            <a:r>
              <a:rPr lang="en-US" altLang="en-US" b="0"/>
              <a:t> and fH-Val</a:t>
            </a:r>
            <a:r>
              <a:rPr lang="en-US" altLang="en-US" b="0" baseline="-25000"/>
              <a:t>62</a:t>
            </a:r>
            <a:r>
              <a:rPr lang="en-US" altLang="en-US" b="0"/>
              <a:t> binding to C3b.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surface plasmon resonance (SPR) analysis of fH-Ile62 and fH-Val62 binding to C3b.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2024-09-19T09:16:46Z</dcterms:modified>
</cp:coreProperties>
</file>