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AF3E79-0611-4D31-B568-FAA825307C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C840A-E923-45F3-9BE5-9B90EEA1E7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Annotations on a medication trolley: (1) the trolley carries sheets to be used in special circumstances, eg : the ‘Chart in Pharmacy’ paper sheet which acts as a placeholder for a patient chart whilst it is off ward; drug trays are annotated with handwritten labels: (2) patient bed numbers for patients receiving medications that are special orders from Pharmacy (eg ‘Bed 5+6’); and (3) common medications stored on the ward are organized by general class (eg ‘Antibiotics’, ‘Analgesia’, ‘Cardiac Meds’).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05623D-AD40-4DBF-A090-C4843927A5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2-0015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21, Issue 3, May 2014, Pages 414–422, </a:t>
            </a:r>
            <a:r>
              <a:rPr lang="en-US" altLang="en-US" sz="1000">
                <a:solidFill>
                  <a:srgbClr val="333333"/>
                </a:solidFill>
                <a:hlinkClick r:id="rId3"/>
              </a:rPr>
              <a:t>https://doi.org/10.1136/amiajnl-2012-001520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Annotations on a medication trolley: (1) the trolley carries sheets to be used in special circumstances, eg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Annotations on a medication trolley: (1) the trolley carries sheets to be used in special circumstances, eg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2024-04-26T18:02:28Z</dcterms:modified>
</cp:coreProperties>
</file>