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985FC-2DCC-4D0B-A926-3BAB1CB7EF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99283-1456-4411-8AB2-465B8A5DA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Both the agenet and KH domains are important for dFMR1 to associate with chromatin. (A) Schematic drawings of dFmr1 and its deletion mutants. (B and C) S2 cells expressing Flag-dFmr1 ΔKH1 (B) or Flag-dFmr1 ΔAgenet (C) without treatment (left) or treated with both HU and LMB (right) were stained with anti-Flag (green), anti-dFMR1 (red) antibodies and Hoechst (blue). (D) S2 cells expressing the indicated proteins were irradiated with or without UV, and the chromosome fractions were separated. Western blots with anti-FLAG, anti-GAPDH, anti-H2B and anti-α-tubulin antibodies were performed to show the levels of indicated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E2FD4-E47F-40BF-9CA4-670E43014B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19, 1 October 2014, Pages 5188–5196,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Both the agenet and KH domains are important for dFMR1 to associate with chromatin. (A) Schematic drawings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Both the agenet and KH domains are important for dFMR1 to associate with chromatin. (A) Schematic drawings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2024-04-26T20:24:09Z</dcterms:modified>
</cp:coreProperties>
</file>