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05C32-DFB5-4DFA-A24E-329E5A9127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A73F8-52D3-4465-81BD-250EEEB064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Age-related differences in functional connectivity within the reasoning network. Regions are connected here if they demonstrated a significant pattern of age-related changes (calculated using nonlinear mixed modeling). Thin lines indicate P &lt; 0.05 uncorrected for multiple comparisons, thick lines indicate P &lt; 0.05 Bonferroni-corrected. (B) Scatter plot of the relationship between age left DLPFC-RLPFC connectivity. (C) Scatter plot of the relationship between age and left RLPFC-IPL connectivity.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B199D-E0D5-4D71-B34A-99C82FD83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2178–2190,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Age-related differences in functional connectivity within the reasoning network. Regions are connected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Age-related differences in functional connectivity within the reasoning network. Regions are connected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2024-04-26T05:52:20Z</dcterms:modified>
</cp:coreProperties>
</file>