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525C9-F514-48EA-AD31-783218ED24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5ADF3-D4F6-4B2F-92AB-F7C2A5D29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49C54-176A-45C3-A062-C0B9B23FD6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2024-04-26T02:46:11Z</dcterms:modified>
</cp:coreProperties>
</file>