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E8BA3-3025-45C4-AF3C-ED4AA46C99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47A9C7-CAB5-40C7-AF9D-E85959009D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mean genetic variance and the proportion of heritable DNAm sites for the eight contextual groups. The x-axis value represents the proportion of heritable DNAm sites within each contextual group and the average genetic variance for each contextual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F68870-C26E-4A5F-8885-E5919D798A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0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12, 15 June 2016, Pages 2600–2611,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The mean genetic variance and the proportion of heritable DNAm sites for the eight contextual groups.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The mean genetic variance and the proportion of heritable DNAm sites for the eight contextual groups.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2024-04-26T05:59:11Z</dcterms:modified>
</cp:coreProperties>
</file>