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B7D50A-1E93-47DE-9E0D-E62A8DA247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2439C-1099-46DB-9BE1-154423FB17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language inventory rendered with one dot per language at the centre of its geographical location. A language is given a red dot if it is (known to be) extinct ( Hammarström et al. 2015 ) and a green dot otherwise. (Colour online)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F3679-A23D-4B99-AC7D-ECB0FA7ED5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ole/lzw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Language Evolution</a:t>
            </a:r>
            <a:r>
              <a:rPr lang="en-US" altLang="en-US" sz="1000">
                <a:solidFill>
                  <a:srgbClr val="333333"/>
                </a:solidFill>
              </a:rPr>
              <a:t>, Volume 1, Issue 1, January 2016, Pages 19–29,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https://doi.org/10.1093/jole/lzw002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language inventory rendered with one dot per language at the centre of its geographical location.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language inventory rendered with one dot per language at the centre of its geographical location.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2024-06-29T03:23:51Z</dcterms:modified>
</cp:coreProperties>
</file>