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98032-BA82-4428-9752-6F52CE63E3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43EBE1-EF88-4B4C-A413-3D21409D43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all-cause, CVD and CHD mortality for women rates per 100 000 with yearly gaps in mortality between Austria and synthetic international comparator population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World Health Organization, 2018.This is an Open Access article distributed under the terms of the Creative Commons Attribution 3.0 IGO License (https://creativecommons.org/licenses/by/3.0/igo/)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CEA42-506B-40DC-B7DC-029D3C3769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y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28, Issue suppl_2, October 2018, Pages 4–9,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https://doi.org/10.1093/eurpub/cky147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Comparison of all-cause, CVD and CHD mortality for women rates per 100 000 with yearly gaps in mortality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Comparison of all-cause, CVD and CHD mortality for women rates per 100 000 with yearly gaps in mortality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2024-05-06T05:13:34Z</dcterms:modified>
</cp:coreProperties>
</file>