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A5EA02-63BC-4250-9C14-8B8F6A544B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4CE206-48C6-435D-A546-9DB0FC0ADB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areas with higher activity in the incongruent compared with the congruent condition. The congruent condition was subtracted from the incongruent condition and the result is showed as a parametric map of the t-statistic. The map is thresholded at a corrected P-value &lt; 0.001 at the cluster level (random-effects analysis). For the purpose of anatomical localization, the map is superposed on a single-subject T1-weighted image in corregistration with the stereotactic space of the MNI template. The z-value for each transversal slice is the stereotactic coordinate in vertical direction in the MNI space. The left side of the brain is shown to the left.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2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835950-E1A5-4BA7-992A-38F30F20CA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2005, Pages 166–169,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Brain areas with higher activity in the incongruent compared with the congruent condition. The congruent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Brain areas with higher activity in the incongruent compared with the congruent condition. The congruent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2024-04-26T22:42:57Z</dcterms:modified>
</cp:coreProperties>
</file>