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94D622-A6F9-4BFC-A45D-F7E2516415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1B349F-9D8A-4247-B35A-8539BA284C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(a) Times of mid‐eclipse for AC Cnc according to Kurochkin &amp; Shugarov (1980; KS80), Yamasaki, Okazaski &amp; Kitamura (1983; YOK83), Schlegel, Kaitchuck &amp; Honeycutt (1984; SKH84), Zhang (1987; Z87) and this paper. (b) Times of mid–eclipse for V363 Aur according to Horne, Lanning &amp; Gomer (1982; HLG82), Schlegel, Honeycutt &amp; Kaitchuck (1986; SHK86), Rutten, van Paradijs &amp; Tinbergen (1992; RvPT92) and this paper. The uncertainties on the mid‐eclipse times measured from our data are 0.001; all other uncertainties are taken to be 0.005.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4268AE-1EAC-44BF-9F93-DD903B1ADE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4.0813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353, Issue 4, October 2004, Pages 1135–1150,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https://doi.org/10.1111/j.1365-2966.2004.08135.x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(a) Times of mid‐eclipse for AC Cnc according to Kurochkin &amp; Shugarov (1980; KS80), Yamasaki, Okazaski &amp;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2 (a) Times of mid‐eclipse for AC Cnc according to Kurochkin &amp; Shugarov (1980; KS80), Yamasaki, Okazaski &amp;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2024-04-26T22:12:02Z</dcterms:modified>
</cp:coreProperties>
</file>