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ADF70-F944-4254-96BA-276261E7CB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65987-AD00-4B9C-805C-56315DD288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1F0E1-BA97-47A1-B938-2F50B7BD80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2024-04-26T17:54:29Z</dcterms:modified>
</cp:coreProperties>
</file>