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9FE4D-EAD3-4C4A-94F9-161954ACCB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46978A-9645-4395-A0D3-83F6610D6B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Overall, 4 groups were tested: rats that only received TBS (TBS only, n = 7), rats that were exposed to EP and received TBS (EP, n = 5), rats with BLA priming 30 s before TBS (BLA-30sec, n = 9), and rats with BLA priming 1 h before the application of TBS (BLA-1hr, n = 6). ANOVA analysis with repeated measures on post-TBS time points revealed that the 4 groups significantly differed in the levels of potentiation following the application of TBS (F3,23 = 7.12, P = 0.001). Exposure to behavioral stress or activation of the BLA 30 s or 1 h before TBS to the ventral hippocampus inhibited LTP in the mPFC. Inset: representative average waveforms. Horizontal bar = 10 ms, vertical bar = 0.2 mV. Arrow denotes the application of TBS.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ACB0D-F801-4471-B10C-39CAB7C399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2433–2441,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Overall, 4 groups were tested: rats that only received TBS (TBS only, n = 7), rats that were exposed to EP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Overall, 4 groups were tested: rats that only received TBS (TBS only, n = 7), rats that were exposed to EP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2024-09-19T01:20:23Z</dcterms:modified>
</cp:coreProperties>
</file>