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3103F8-5F52-4E89-9C4F-B4C96D63345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5F7D5D-F7F1-458E-8710-27036754FB5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number of activated voxels in the two hemispheres, for each electrode, is reported for all subjects. This number corresponds to the total number of activated voxels found in the auditory cortex. Black bars correspond to the right hemisphere.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1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C03E4E-EF92-48E0-9A9C-00E2A20BF37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 January 2005, Pages 40–48, </a:t>
            </a:r>
            <a:r>
              <a:rPr lang="en-US" altLang="en-US" sz="1000">
                <a:solidFill>
                  <a:srgbClr val="333333"/>
                </a:solidFill>
                <a:hlinkClick r:id="rId3"/>
              </a:rPr>
              <a:t>https://doi.org/10.1093/cercor/bhh106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number of activated voxels in the two hemispheres, for each electrode, is reported for all subjects. This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number of activated voxels in the two hemispheres, for each electrode, is reported for all subjects. This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2024-04-27T04:32:53Z</dcterms:modified>
</cp:coreProperties>
</file>