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93ED80-FDB8-4E37-9202-5F16C174949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AA2A32-9A58-4716-9B30-BF9E3BB81EF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Earnings profiles relative to median-sized city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Review of Economic Studies Limited.This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94A7E9-8734-40D3-B3F7-EFF21D704F4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restud/rdw0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Econ Stud</a:t>
            </a:r>
            <a:r>
              <a:rPr lang="en-US" altLang="en-US" sz="1000">
                <a:solidFill>
                  <a:srgbClr val="333333"/>
                </a:solidFill>
              </a:rPr>
              <a:t>, Volume 84, Issue 1, January 2017, Pages 106–142, </a:t>
            </a:r>
            <a:r>
              <a:rPr lang="en-US" altLang="en-US" sz="1000">
                <a:solidFill>
                  <a:srgbClr val="333333"/>
                </a:solidFill>
                <a:hlinkClick r:id="rId3"/>
              </a:rPr>
              <a:t>https://doi.org/10.1093/restud/rdw031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Earnings profiles relative to median-sized city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Earnings profiles relative to median-sized city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2024-04-26T18:42:18Z</dcterms:modified>
</cp:coreProperties>
</file>