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242249-69B7-477B-902A-F625859C06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368C15-D189-4E20-B062-AF4CF5E66C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areas activated by TOJ. The figure shows SPMs obtained with a conjunction analysis (conjunction null) for ([TOJ uncrossed &gt; NJ uncrossed] × [TOJ crossed &gt; NJ crossed]). The results are from a 12-participant group analysis at P &lt; 0.05 and &lt;0.01 (uncorrected). The level of P = 0.05 for the false discovery rate (FDR) is also shown in the color scale. When we compared the data obtained during the TOJ and NJ tasks, we used inclusive masking with the contrast at the TOJ task (P &lt; 0.001, uncorrected). The numbers below each transverse image refer to MNI z-plane coordinates. The x signs on the transverse image (z = + 42) represent the location of the right human homolog of the monkey VIP ([26, −54, 42] reported in Lloyd et al. 2003) and the corresponding location in the left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834441-40DD-4A16-B4CB-6F59286C96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8, August 2013, Pages 1952–1964, </a:t>
            </a:r>
            <a:r>
              <a:rPr lang="en-US" altLang="en-US" sz="1000">
                <a:solidFill>
                  <a:srgbClr val="333333"/>
                </a:solidFill>
                <a:hlinkClick r:id="rId3"/>
              </a:rPr>
              <a:t>https://doi.org/10.1093/cercor/bhs179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areas activated by TOJ. The figure shows SPMs obtained with a conjunction analysis (conjunction null)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Brain areas activated by TOJ. The figure shows SPMs obtained with a conjunction analysis (conjunction null)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2024-05-01T21:40:14Z</dcterms:modified>
</cp:coreProperties>
</file>