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955F5-9016-44C0-8BA3-FDE0796F4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382E8-C723-464D-B576-FDC3D3BA3A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Intrahippocampal phase relations (CA1–DG) are depicted in (A), where a near 180° (166° averaged) phase preference was found. A summary of circular statistics is presented in (B), where a shift of preferred phase from ∼270° to ∼180° in the rostro-caudal axis was observed between cortical and DG theta troughs. Note that the phase of posterior cortical areas was similar to that of area CA1, but anterior cortices differed from CA1 and, to some extent, from each other. Also, phase concentration increased progressively in the rosto-caudal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41CF3A-14BD-4AB4-B3E2-1EF10936D2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Intrahippocampal phase relations (CA1–DG) are depicted in (A), where a near 180° (166° averaged)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Intrahippocampal phase relations (CA1–DG) are depicted in (A), where a near 180° (166° averaged)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2024-04-26T14:30:01Z</dcterms:modified>
</cp:coreProperties>
</file>