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1F223E-CE4D-48C7-BD40-45035C549B8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2F09E2-C0A0-4D8B-A799-0CB207E6406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Fitting of the square of the SOIPPA raw scores to an extreme value distribution (EVD) for alignment lengths N of 5, 15, 25 and 35, respectively. The EVD is determined by two parameters μ and σ, which are estimated from linear regression of the rearrangement of Equations 4 and 5 (see text and Fig. 2) as S2 = μ + σ(–ln(–ln(1−-P))).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57D66B-EDE4-4F4D-ABB3-762445EA530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The derived parameters μ and σ that determine a unique extreme value distribution (EVD) for a specific alignment length can be fitted to a quadratic function based on the logarithm of alignment length.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57D66B-EDE4-4F4D-ABB3-762445EA530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Computational time for 5000 randomly selected non-redundant chains searched against two structures with chain lengths of 564 (red triangle) and 166 (black diamond),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57D66B-EDE4-4F4D-ABB3-762445EA530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Percentage of false positive rate versus true positive rate for the original SOIPPA algorithm (Xie and Bourne, 2008) (solid) and the improved SMAP implementation (dashed with circles) using (a) BLOSUM45 and (b) McLachlan substitution matrices. The details of the benchmark used are given in the method section.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57D66B-EDE4-4F4D-ABB3-762445EA530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Predicted protein–ligand interaction network of M. tuberculosis. Proteins that are predicted to have similar binding sites are connected. Squares represent the top 18 most connected proteins.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57D66B-EDE4-4F4D-ABB3-762445EA530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p22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p22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p22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p22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p220"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12, June 2009, Pages i305–i312, </a:t>
            </a:r>
            <a:r>
              <a:rPr lang="en-US" altLang="en-US" sz="1000">
                <a:solidFill>
                  <a:srgbClr val="333333"/>
                </a:solidFill>
                <a:hlinkClick r:id="rId3"/>
              </a:rPr>
              <a:t>https://doi.org/10.1093/bioinformatics/btp220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Fitting of the square of the SOIPPA raw scores to an extreme value distribution (EVD) for alignment lengths 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5840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12, June 2009, Pages i305–i312, </a:t>
            </a:r>
            <a:r>
              <a:rPr lang="en-US" altLang="en-US" sz="1000">
                <a:solidFill>
                  <a:srgbClr val="333333"/>
                </a:solidFill>
                <a:hlinkClick r:id="rId3"/>
              </a:rPr>
              <a:t>https://doi.org/10.1093/bioinformatics/btp220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The derived parameters μ and σ that determine a unique extreme value distribution (EVD) for a specific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3639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12, June 2009, Pages i305–i312, </a:t>
            </a:r>
            <a:r>
              <a:rPr lang="en-US" altLang="en-US" sz="1000">
                <a:solidFill>
                  <a:srgbClr val="333333"/>
                </a:solidFill>
                <a:hlinkClick r:id="rId3"/>
              </a:rPr>
              <a:t>https://doi.org/10.1093/bioinformatics/btp220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Computational time for 5000 randomly selected non-redundant chains searched against two structures with chain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6300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12, June 2009, Pages i305–i312, </a:t>
            </a:r>
            <a:r>
              <a:rPr lang="en-US" altLang="en-US" sz="1000">
                <a:solidFill>
                  <a:srgbClr val="333333"/>
                </a:solidFill>
                <a:hlinkClick r:id="rId3"/>
              </a:rPr>
              <a:t>https://doi.org/10.1093/bioinformatics/btp220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Percentage of false positive rate versus true positive rate for the original SOIPPA algorithm (Xie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539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12, June 2009, Pages i305–i312, </a:t>
            </a:r>
            <a:r>
              <a:rPr lang="en-US" altLang="en-US" sz="1000">
                <a:solidFill>
                  <a:srgbClr val="333333"/>
                </a:solidFill>
                <a:hlinkClick r:id="rId3"/>
              </a:rPr>
              <a:t>https://doi.org/10.1093/bioinformatics/btp220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Predicted protein–ligand interaction network of M. tuberculosis. Proteins that are predicted to have similar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2329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Fitting of the square of the SOIPPA raw scores to an extreme value distribution (EVD) for alignment lengths N ...</vt:lpstr>
      <vt:lpstr>Fig. 2. The derived parameters μ and σ that determine a unique extreme value distribution (EVD) for a specific ...</vt:lpstr>
      <vt:lpstr>Fig. 3. Computational time for 5000 randomly selected non-redundant chains searched against two structures with chain ...</vt:lpstr>
      <vt:lpstr>Fig. 4. Percentage of false positive rate versus true positive rate for the original SOIPPA algorithm (Xie and ...</vt:lpstr>
      <vt:lpstr>Fig. 5. Predicted protein–ligand interaction network of M. tuberculosis. Proteins that are predicted to have similar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2024-04-26T16:28:06Z</dcterms:modified>
</cp:coreProperties>
</file>