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91A64D-D14C-44F4-9D14-A519E58134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3416FF-AC38-48C8-BC73-F8D52581C8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3FA577-9AF6-4E9A-9A54-EDFA819498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2024-04-26T14:50:47Z</dcterms:modified>
</cp:coreProperties>
</file>