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6A8DD7-8C2D-45B3-9D79-0D944A2317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D5E639-E6F5-4729-8151-DE1FAF8CAE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Comparing the prevalence of clinical problems and lack of appropriate treatment between this study and results from 1996.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Maryland Psychiatric Research Center 2008.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2A433C-CC8F-44B5-A9C8-05EC39E50C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n1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4, July 2010, Pages 732–739,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https://doi.org/10.1093/schbul/sbn138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Comparing the prevalence of clinical problems and lack of appropriate treatment between this study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881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Comparing the prevalence of clinical problems and lack of appropriate treatment between this study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2024-04-26T22:33:27Z</dcterms:modified>
</cp:coreProperties>
</file>