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AD632-F946-49D8-A1AE-C6B9F1D62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95427-2D9D-4E48-A4AC-74C35175AC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G20 preparatory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Munk School and Rotman School of Management.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0B640-B9B1-4C08-8240-06B1E4CD3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obal/guv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Global Summitry</a:t>
            </a:r>
            <a:r>
              <a:rPr lang="en-US" altLang="en-US" sz="1000">
                <a:solidFill>
                  <a:srgbClr val="333333"/>
                </a:solidFill>
              </a:rPr>
              <a:t>, Volume 1, Issue 1, Summer 2015, Pages 1–26,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https://doi.org/10.1093/global/guv006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Structure of the G20 preparatory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Structure of the G20 preparatory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2024-04-26T03:19:01Z</dcterms:modified>
</cp:coreProperties>
</file>