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CDC4E3-79B1-4304-B09B-8E02F63996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507B82-A2F0-47EC-ADC6-C910E1202E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Rotation curves and (b) velocity dispersion curves for the NFW density profile. Curves were computed with λa= 1 and upper (lower) curve with η= 1(η= 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7B01A8-6BED-42ED-B871-7149A0203C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4.0767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350, Issue 2, May 2004, Pages 671–678,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https://doi.org/10.1111/j.1365-2966.2004.07674.x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(a) Rotation curves and (b) velocity dispersion curves for the NFW density profile. Curves were computed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2 (a) Rotation curves and (b) velocity dispersion curves for the NFW density profile. Curves were computed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2024-04-26T21:24:33Z</dcterms:modified>
</cp:coreProperties>
</file>