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7706BC-E5D4-46CC-BA88-96D3F263FF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9FCAB5-47EB-49F4-8D8C-F3CB476A2C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Cortical connections of AIP with postarcuate (upper part) and prearcuate (lower part) areas. The distribution of labeling is shown in nonstandard views of 3D reconstructions of the postarcuate and prearcuate cortex. Nonstandard views of a nearly intact right hemisphere show in darker gray the brain sector removed to expose the postarcuate and the prearcuate banks. In each dissected view of the hemispheres, the exposed bank is shown in darker gray. Conventions and abbreviations as in Figures 1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EFB379-DC01-4CF9-81E7-26EFD0F93E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1094–1111, </a:t>
            </a:r>
            <a:r>
              <a:rPr lang="en-US" altLang="en-US" sz="1000">
                <a:solidFill>
                  <a:srgbClr val="333333"/>
                </a:solidFill>
                <a:hlinkClick r:id="rId3"/>
              </a:rPr>
              <a:t>https://doi.org/10.1093/cercor/bhm146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Cortical connections of AIP with postarcuate (upper part) and prearcuate (lower part) areas. The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Cortical connections of AIP with postarcuate (upper part) and prearcuate (lower part) areas. The distribution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2024-04-26T23:56:09Z</dcterms:modified>
</cp:coreProperties>
</file>