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C0D7C-7F64-44AF-A7B1-E001CCF2E4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929CD1-538E-437D-B423-327BEFB29A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Reaction time profiles at different stimulus orientations in writer's cramp (black circles) and control subjects (white squares) for left and right hands (upper inserts) and feet (lower inserts). Error bars indicate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658C9-8AE6-4642-9095-87F55D1F0F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 January 2006, Pages 47–54, </a:t>
            </a:r>
            <a:r>
              <a:rPr lang="en-US" altLang="en-US" sz="1000">
                <a:solidFill>
                  <a:srgbClr val="333333"/>
                </a:solidFill>
                <a:hlinkClick r:id="rId3"/>
              </a:rPr>
              <a:t>https://doi.org/10.1093/brain/awh630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Reaction time profiles at different stimulus orientations in writer's cramp (black circles) and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Reaction time profiles at different stimulus orientations in writer's cramp (black circles) and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2024-04-26T20:19:28Z</dcterms:modified>
</cp:coreProperties>
</file>