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0D76C7-B7F5-424A-9E27-AD27085A60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366D0B-3C66-4D26-8E5D-E16E4994E86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Age-adjusted cytomegalovirus (CMV) seroprevalence in the noninstitutionalized, civilian population of the United States, aged ⩾6 years.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9C338E-5BC0-4AF2-9870-3F72BCB9F00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Multivariate analysis of cytomegalovirus (CMV) seroprevalence in the noninstitutionalized, civilian population of the United States, aged ⩾6 years (n = 21,639).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9C338E-5BC0-4AF2-9870-3F72BCB9F00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Data from the Third National Health and Nutrition Examination Survey, 1988–1994, showing results of testing for seroprevalence of cytomegalovirus (CMV), by age and race. Data were adjusted for sex, household income level, education, marital status, area of residence, census region, family size, country of birth, and type of medical insurance.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9C338E-5BC0-4AF2-9870-3F72BCB9F00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Data from the Third National Health and Nutrition Examination Survey, 1988–1994, showing results of testing for seroprevalence of cytomegalovirus (CMV) in women of childbearing age, by age and race. Data were adjusted for household income level, education, marital status, area of residence, census region, family size, country of birth, and type of medical insurance.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9C338E-5BC0-4AF2-9870-3F72BCB9F00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3 </a:t>
            </a:r>
            <a:r>
              <a:rPr lang="en-US" altLang="en-US">
                <a:latin typeface="Arial" pitchFamily="34" charset="0"/>
                <a:ea typeface="Arial" pitchFamily="34" charset="0"/>
              </a:rPr>
              <a:t>Other demographic risk factors and cytomegalovirus (CMV) seroprevalence in the noninstitutionalized, civilian population of the United States, aged ⩾6 years (n = 21,639).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9C338E-5BC0-4AF2-9870-3F72BCB9F009}"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Age-adjusted cytomegalovirus (CMV) seroprevalence in the noninstitutionalized, civilian population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7697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Multivariate analysis of cytomegalovirus (CMV) seroprevalence in the noninstitutionalized, civilian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1162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Data from the Third National Health and Nutrition Examination Survey, 1988–1994, showing results of testing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1942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Data from the Third National Health and Nutrition Examination Survey, 1988–1994, showing results of testing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38863"/>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3 </a:t>
            </a:r>
            <a:r>
              <a:rPr lang="en-US" altLang="en-US" b="0"/>
              <a:t>Other demographic risk factors and cytomegalovirus (CMV) seroprevalence in the noninstitutionalized, civilian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1423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Table 1 Age-adjusted cytomegalovirus (CMV) seroprevalence in the noninstitutionalized, civilian population of the ...</vt:lpstr>
      <vt:lpstr>Table 2 Multivariate analysis of cytomegalovirus (CMV) seroprevalence in the noninstitutionalized, civilian ...</vt:lpstr>
      <vt:lpstr>Figure 1 Data from the Third National Health and Nutrition Examination Survey, 1988–1994, showing results of testing ...</vt:lpstr>
      <vt:lpstr>Figure 2 Data from the Third National Health and Nutrition Examination Survey, 1988–1994, showing results of testing ...</vt:lpstr>
      <vt:lpstr>Table 3 Other demographic risk factors and cytomegalovirus (CMV) seroprevalence in the noninstitutionalized, civilian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2024-09-19T09:54:57Z</dcterms:modified>
</cp:coreProperties>
</file>