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1C1E4-9A97-4457-8BAE-CBEF3766E9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39EB9-150F-4B2F-848B-A0AFA72334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relative wall thickness (RWT). Patients with normal LV mass can have either concentric remodeling (normal LV mass with increased RWT&gt;0.42) or normal (RWT≤0.42) and normal LV mass. Patients with increased LV mass can have either concentric (RWT&gt;0.42) or eccentric (RWT≤0.42) hypertrophy. These LV mass measurements are based on linear measurements.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44A60-52BB-44F5-9D33-5D07DC1E2B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Comparison of relative wall thickness (RWT). Patients with normal LV mass can have either concentric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Comparison of relative wall thickness (RWT). Patients with normal LV mass can have either concentric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2024-04-26T06:27:52Z</dcterms:modified>
</cp:coreProperties>
</file>