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02830-4761-4F24-9EE9-00E591DB38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8714F-9279-4153-988A-EF4CEB0ECC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C27275-7429-4CBD-A685-5671C3352D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2024-04-26T23:29:56Z</dcterms:modified>
</cp:coreProperties>
</file>