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D3FF6-36A2-4F78-936B-9E7B000B56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CD31F-3ED0-4D17-8F55-5DCD18DBAC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C, E, Preoperative views of a 42-year-old woman who had undergone multiple previous augmentation procedures. B, D, F, Sixteen months after revision augmentation mastopexy with circumvertical purse-string approach and an acellular dermal matrix. Her large implants were exchanged for higher-profile, lower-volume textured implants.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378163-2709-40E6-A807-32B41C1622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sj.2009.09.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29, Issue 6, November 2009, Pages 485–493,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https://doi.org/10.1016/j.asj.2009.09.007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A, C, E, Preoperative views of a 42-year-old woman who had undergone multiple previous augmentation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A, C, E, Preoperative views of a 42-year-old woman who had undergone multiple previous augmentation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2024-04-27T05:23:53Z</dcterms:modified>
</cp:coreProperties>
</file>