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BB87F-8CD1-4984-9AAB-FEAC8318DF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A39C5-0ACD-4F7D-B136-3E4807AAF0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linear V1 cells with a diverse range of chromatic responsiveness and OS/DS. Same format as Figure 7. (A) Examples of 3 cells with poor OS. (B) Examples of 4 cells with sharp 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635E2-01EC-4A83-8C27-C48DC9DCC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1920–1937,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Examples of linear V1 cells with a diverse range of chromatic responsiveness and OS/DS. Same format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Examples of linear V1 cells with a diverse range of chromatic responsiveness and OS/DS. Same format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2024-04-26T08:12:33Z</dcterms:modified>
</cp:coreProperties>
</file>