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22004C1-4308-4F6B-95F8-6BDDE3B8CE26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BE1A104-7827-468A-B9AD-49C731F3CAD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Box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Database: Ovid MEDLINE, 1950 to Week 2, August 2010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Royal Society of Tropical Medicine and Hygiene 2010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BAF453-487C-4DD7-8511-3F830882395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Box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Pharmacovigilance methods and risk minimisation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Royal Society of Tropical Medicine and Hygiene 2010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BAF453-487C-4DD7-8511-3F830882395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Box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Studies to assess specific risks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Royal Society of Tropical Medicine and Hygiene 2010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DBAF453-487C-4DD7-8511-3F830882395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16/j.trstmh.2010.11.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16/j.trstmh.2010.11.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16/j.trstmh.2010.11.004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Trans R Soc Trop Med Hyg</a:t>
            </a:r>
            <a:r>
              <a:rPr lang="en-US" altLang="en-US" sz="1000">
                <a:solidFill>
                  <a:srgbClr val="333333"/>
                </a:solidFill>
              </a:rPr>
              <a:t>, Volume 105, Issue 2, February 2011, Pages 61–67,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https://doi.org/10.1016/j.trstmh.2010.11.004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Box 1 </a:t>
            </a:r>
            <a:r>
              <a:rPr lang="en-US" altLang="en-US" b="0"/>
              <a:t>Database: Ovid MEDLINE, 1950 to Week 2, August 2010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88544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Trans R Soc Trop Med Hyg</a:t>
            </a:r>
            <a:r>
              <a:rPr lang="en-US" altLang="en-US" sz="1000">
                <a:solidFill>
                  <a:srgbClr val="333333"/>
                </a:solidFill>
              </a:rPr>
              <a:t>, Volume 105, Issue 2, February 2011, Pages 61–67,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https://doi.org/10.1016/j.trstmh.2010.11.004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Box 2 </a:t>
            </a:r>
            <a:r>
              <a:rPr lang="en-US" altLang="en-US" b="0"/>
              <a:t>Pharmacovigilance methods and risk minimisation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62200" y="1371600"/>
            <a:ext cx="441559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Trans R Soc Trop Med Hyg</a:t>
            </a:r>
            <a:r>
              <a:rPr lang="en-US" altLang="en-US" sz="1000">
                <a:solidFill>
                  <a:srgbClr val="333333"/>
                </a:solidFill>
              </a:rPr>
              <a:t>, Volume 105, Issue 2, February 2011, Pages 61–67,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https://doi.org/10.1016/j.trstmh.2010.11.004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Box 3 </a:t>
            </a:r>
            <a:r>
              <a:rPr lang="en-US" altLang="en-US" b="0"/>
              <a:t>Studies to assess specific risks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63800" y="1371600"/>
            <a:ext cx="42174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Box 1 Database: Ovid MEDLINE, 1950 to Week 2, August 2010
</vt:lpstr>
      <vt:lpstr>Box 2 Pharmacovigilance methods and risk minimisation
</vt:lpstr>
      <vt:lpstr>Box 3 Studies to assess specific risks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2024-09-20T03:06:16Z</dcterms:modified>
</cp:coreProperties>
</file>