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5CA83-A219-4C2F-A1B9-1DAE8B1C36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F7C12-A7B3-40E5-B8C3-745029451F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Hyperplasia of sebaceous glands in mEDA-A1 transgenic mice. Panels represent hematoxylin staining, with Oil Red O staining added for (D–F), for wild-type, Tabby, and transgenic Tabby skin. Sebaceous gland hyperplasia and follicle angle in de novo guard hair follicle were reversed by doxicycline food application in transgenic Tabby mice (C, insert). Accumulation of young sebocytes in the bottom of transgenic sebaceous glands (C, circled). Oil-Red O staining for sebum. Scale bars, 0.05 mm.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8E965-5BF1-48E3-B4FB-26CA003F28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3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22, 15 November 2003, Pages 2931–2940, </a:t>
            </a:r>
            <a:r>
              <a:rPr lang="en-US" altLang="en-US" sz="1000">
                <a:solidFill>
                  <a:srgbClr val="333333"/>
                </a:solidFill>
                <a:hlinkClick r:id="rId3"/>
              </a:rPr>
              <a:t>https://doi.org/10.1093/hmg/ddg325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Hyperplasia of sebaceous glands in mEDA-A1 transgenic mice. Panels represent hematoxylin 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Hyperplasia of sebaceous glands in mEDA-A1 transgenic mice. Panels represent hematoxylin staining,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2024-04-26T06:26:41Z</dcterms:modified>
</cp:coreProperties>
</file>