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F8AAA-C22F-451A-907C-94E27FC2FD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C7708-6F65-4F7A-AD4C-E5B1F5F6E2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Breast density patterns. A ) BI-RADS I = fatty breast (75% dense). BI-RADS = Breast Imaging Reporting Data System.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E3817-8FDD-40CF-A2A2-A1B5DE0E03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quantitative estimation of breast density from a digitized image of a mammogram. The image of the breast is outlined, and the areas that exceed any certain threshold value of density are also outlined. Percent density is calculated as [(dense area%total area) x 100]. Dense tissue in this breast area of this mammogram accounts for 48% of its area.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E3817-8FDD-40CF-A2A2-A1B5DE0E030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Forest plots of the risk of breast cancer from placebo-controlled trials of tamoxifen or raloxifene, with pooled estimates overall and for each treatment separately. A ) All invasive breast cancer. B ) Estrogen receptor–positive invasive breast cancer. The solid squares are centered on the point estimate from each study, and the horizontal line through each square represents the 95% CI for the study estimate. The size of each square represents the weight of the study in the meta-analysis. The center of each diamond represents the summary estimate of the effect size, and the horizontal tips represent the 95% CI. The solid vertical line corresponds to no effect, and the dashed vertical line corresponds to the summary estimate. CI = confidence interval.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E3817-8FDD-40CF-A2A2-A1B5DE0E030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384–398,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Breast density patterns. A ) BI-RADS I = fatty breast (&lt;25% dense). B ) BI-RADS II = scattered densities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595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384–398,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the quantitative estimation of breast density from a digitized image of a mammogram.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442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101, Issue 6, 18 March 2009, Pages 384–398,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Forest plots of the risk of breast cancer from placebo-controlled trials of tamoxifen or raloxifene,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93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Breast density patterns. A ) BI-RADS I = fatty breast (&lt;25% dense). B ) BI-RADS II = scattered densities ...</vt:lpstr>
      <vt:lpstr>Figure 2 Illustration of the quantitative estimation of breast density from a digitized image of a mammogram. The ...</vt:lpstr>
      <vt:lpstr>Figure 3 Forest plots of the risk of breast cancer from placebo-controlled trials of tamoxifen or raloxifene,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2024-05-01T22:06:09Z</dcterms:modified>
</cp:coreProperties>
</file>