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8987F-A56B-4C3C-92D0-72890610BF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E31AC2-4CF9-444B-9C6A-52DEB784B3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Integrative bioinformatics experimentation cycle with five distinct phases. At the end of a phase, an outcome is generated that is input for the next phase. Our semantic data integration approach is applied to phase II, which can be further divided into five steps.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AE087-BCE9-4950-9CA3-5A3B0C15B7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Cartoon representation of the hypothesis of our biological use case. Nucleosomes are bound to DNA and consist of eight histones. One, histone 3 (H3), has a lysine on the fourth position of its N-terminal tail (K4), which can accept 3 methyl (me) groups and this modification H3K4me3 was shown to be a mark for active gene transcription. Generally, gene expression (arrow on gene) is regulated by transcription factors (TF) that recognize and bind to specific DNA sequences upstream of genes, i.e. transcription factor binding sites (TFBS). Our hypothesis predicts a relationship between histone modification H3K4me3 and gene expression regulation through TFBSs.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AE087-BCE9-4950-9CA3-5A3B0C15B7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Schematic overview of the OWL knowledge models, epi (epigenetics), HistOn (histone), tfbs (TFBS) and tech (technical); the RDFS data models, H3K4me3 and cTFBS; and how they are linked.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AE087-BCE9-4950-9CA3-5A3B0C15B70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Schematic overview on how the data is linked. Conserved transcription factor binding site (cTFBS) data and Histone 3 Lysine 4 tri-methylation (H3K4me3) data are integrated using our semantic models. The subsection of the model shows a path between the two data sets. The concept ChromosomeRegion is selected as the common domain to base the overlap query 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AE087-BCE9-4950-9CA3-5A3B0C15B70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m4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m4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m46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m46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3080–3087, </a:t>
            </a:r>
            <a:r>
              <a:rPr lang="en-US" altLang="en-US" sz="1000">
                <a:solidFill>
                  <a:srgbClr val="333333"/>
                </a:solidFill>
                <a:hlinkClick r:id="rId3"/>
              </a:rPr>
              <a:t>https://doi.org/10.1093/bioinformatics/btm461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Integrative bioinformatics experimentation cycle with five distinct phases. At the end of a phase, an outcome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391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3080–3087, </a:t>
            </a:r>
            <a:r>
              <a:rPr lang="en-US" altLang="en-US" sz="1000">
                <a:solidFill>
                  <a:srgbClr val="333333"/>
                </a:solidFill>
                <a:hlinkClick r:id="rId3"/>
              </a:rPr>
              <a:t>https://doi.org/10.1093/bioinformatics/btm461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Cartoon representation of the hypothesis of our biological use case. Nucleosomes are bound to DNA and consist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00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3080–3087, </a:t>
            </a:r>
            <a:r>
              <a:rPr lang="en-US" altLang="en-US" sz="1000">
                <a:solidFill>
                  <a:srgbClr val="333333"/>
                </a:solidFill>
                <a:hlinkClick r:id="rId3"/>
              </a:rPr>
              <a:t>https://doi.org/10.1093/bioinformatics/btm461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Schematic overview of the OWL knowledge models, epi (epigenetics), HistOn (histone), tfbs (TFBS) and tech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23, Issue 22, November 2007, Pages 3080–3087, </a:t>
            </a:r>
            <a:r>
              <a:rPr lang="en-US" altLang="en-US" sz="1000">
                <a:solidFill>
                  <a:srgbClr val="333333"/>
                </a:solidFill>
                <a:hlinkClick r:id="rId3"/>
              </a:rPr>
              <a:t>https://doi.org/10.1093/bioinformatics/btm461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Schematic overview on how the data is linked. Conserved transcription factor binding site (cTFBS) data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198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Integrative bioinformatics experimentation cycle with five distinct phases. At the end of a phase, an outcome ...</vt:lpstr>
      <vt:lpstr>Fig. 2. Cartoon representation of the hypothesis of our biological use case. Nucleosomes are bound to DNA and consist ...</vt:lpstr>
      <vt:lpstr>Fig. 3. Schematic overview of the OWL knowledge models, epi (epigenetics), HistOn (histone), tfbs (TFBS) and tech ...</vt:lpstr>
      <vt:lpstr>Fig. 4. Schematic overview on how the data is linked. Conserved transcription factor binding site (cTFBS) data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2024-04-26T21:19:37Z</dcterms:modified>
</cp:coreProperties>
</file>