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893BF-34CA-45E6-9A3C-7AA833780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6BEDE-D4FE-4DE1-AEA2-749EF5731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respondents whose research included collaboration with someone outside of their discipline a given percentage of the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DE054-A62C-4D96-86EF-AFD432A73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25/bio.2013.63.9.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63, Issue 9, September 2013, Pages 745–753,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https://doi.org/10.1525/bio.2013.63.9.10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respondents whose research included collaboration with someone outside of their discipline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Percentage of respondents whose research included collaboration with someone outside of their discipline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2024-04-26T09:17:25Z</dcterms:modified>
</cp:coreProperties>
</file>