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9097E-226B-443D-B3E5-CF01032A6F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1FFCD-0229-4CCB-A733-54E892297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Modulation of visceral sensory gating mechanisms by bilateral STN-DBS. Upper row: the simple effect of bladder condition during STN-DBS ON (ON-filling &gt; ON-empty) yields significant activations in the periaqueductal grey (PAG, A), the posterior thalamus (B) and the insula (C, all psvc &lt; 0.05). The activation clusters are shown superimposed on sagittal slices at x = −4 mm for the PAG (A), x = +14 mm for the thalamus (B), and x = +44 mm for the insula (C) of the standard spm2 single subject MRI template in MNI space. For display purposes only, the threshold was set to P &lt; 0.001, uncorrected, for all figures. Lower row: plots of the relative rCBF changes for the four experimental conditions (OFF-empty, OFF-filling, ON-empty and ON-filling) in the maximally activated voxels within the periaqueductal grey (PAG, A), the posterior thalamus (B) and the insula (C). Note the significantly stronger modulation of rCBF by bladder filling during STN-DBS ON—especially for the thalamus and the insula—compared to STN-DBS OFF. The zero line in the bar graphs represents the study-specific normalized mean rCBF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1DAC9-19B9-4D53-BCEC-22D7567E6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1, January 2008, Pages 132–145,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Modulation of visceral sensory gating mechanisms by bilateral STN-DBS. Upper row: the simple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Modulation of visceral sensory gating mechanisms by bilateral STN-DBS. Upper row: the simple effect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2024-04-26T01:02:50Z</dcterms:modified>
</cp:coreProperties>
</file>