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362D1-869C-421F-8C51-14E4F04C02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1F953-796B-4904-9F2C-E9803547AD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Spatio-temporal properties of slow oscillation and paroxysmal activities in partially deafferented cortex. Five panels represent EEG activity in control condition; immediately after the undercut; during recovery (2–4 h after the undercut); during paroxysmal-like events; and during seizures. Middle, cross-correlations between electrode 7 and other recorded foci as well as autocorrelation (7–7). Below, wave-triggered averages (WTA) for all presented cases. Bottom panels show plots with time lags of the first depth-negative peak at field potentials between different EEG electrodes. Lines with filled circles represent cats that did not show paroxysmal activities; lines with black triangles represent cats that showed either isolated interictal spikes or full-blown seizures.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0D575-A0C8-4F92-9557-E86B68C13A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883–893,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Spatio-temporal properties of slow oscillation and paroxysmal activities in partially deafferented cortex.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Spatio-temporal properties of slow oscillation and paroxysmal activities in partially deafferented cortex.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2024-04-27T04:56:49Z</dcterms:modified>
</cp:coreProperties>
</file>