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8F006-2FA8-483A-9D2B-23B17F8AA2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70FCCA-6A46-40D5-87B8-20DB739EF4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FC516-E35F-42A6-999B-494CB7C077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2024-05-08T22:21:43Z</dcterms:modified>
</cp:coreProperties>
</file>