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CFA09D-12BD-4957-AE43-2FCE439D5FC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264728-7CC4-46CD-82FE-49946246103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BA6F21-F5F8-451F-B666-CB2A2192B42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2024-09-21T02:47:50Z</dcterms:modified>
</cp:coreProperties>
</file>