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55D5F-0D77-4AB0-80FD-C0A079CA00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5DA3FB-F8A6-4377-AD36-F1B002B05C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10D80F-8AF2-4F71-9579-2DF2F58102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2024-09-19T06:51:25Z</dcterms:modified>
</cp:coreProperties>
</file>