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F1B3D6-2ECF-4B5A-B130-8B7CAF85B9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F23034-7A6D-42CA-AB37-5037C8129B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E7940F-F88E-4B15-830F-6C604D9F10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2024-04-26T06:02:10Z</dcterms:modified>
</cp:coreProperties>
</file>