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E902F0-FE83-4F67-A28E-31306D47D33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F1BCCD-6AD6-4C3B-B73E-B01FF853AC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CT scan of the abdomen of an infant with Chromobacterium violaceum sepsis, revealing prominent multiple hepatic abscesses.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B88F4B-814A-4D63-B520-7659991D526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1935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32, Issue 6, 15 March 2001, Pages e107–e110,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https://doi.org/10.1086/319356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CT scan of the abdomen of an infant with Chromobacterium violaceum sepsis, revealing prominent multiple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CT scan of the abdomen of an infant with Chromobacterium violaceum sepsis, revealing prominent multiple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2024-04-27T03:15:29Z</dcterms:modified>
</cp:coreProperties>
</file>