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9AE638-232F-4B6E-B395-5C808CE267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C02AC5-463F-4531-95FB-512256FCB9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Three-dimensional model of the cerebral cortex showing sulcal landmarks and callosal area measures. Structures are visualized as follows: (1) splenium, (2) isthmus, (3) posterior midbody, (4) anterior midbody, (5) anterior third, (a) posterior extrema of the SF, (b) superior extrema of the SF, (c) SF inferior extrema of the anterior horizontal ramus, (d) SF anterior extrema of the anterior vertical ramus, (e) sulcus triangularis inferior extrema, (f) post central sulcus anterior extrema, and (g) posterior extrema of the superior temporal sulcus ascending branch. Although the SF posterior and superior extrema seem to represent the same extrema in Figure 1, the posterior ending of the SF is represented by an extrema in the vertical dimension, while the superior ending of the SF is represented by a different extrema in the horizontal dimension.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E722DF-D137-41B9-9CF7-EBA2FED67A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1084–1093, </a:t>
            </a:r>
            <a:r>
              <a:rPr lang="en-US" altLang="en-US" sz="1000">
                <a:solidFill>
                  <a:srgbClr val="333333"/>
                </a:solidFill>
                <a:hlinkClick r:id="rId3"/>
              </a:rPr>
              <a:t>https://doi.org/10.1093/cercor/13.10.1084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Three-dimensional model of the cerebral cortex showing sulcal landmarks and callosal area measures.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Three-dimensional model of the cerebral cortex showing sulcal landmarks and callosal area measures.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2024-04-27T04:30:15Z</dcterms:modified>
</cp:coreProperties>
</file>