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C53AB-6DC6-4350-8E49-DB915A50F1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F2339D-AB9F-4B71-89A4-AED8D89B5E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7306D-D83E-408F-84CF-4837D0854A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2024-04-26T22:51:46Z</dcterms:modified>
</cp:coreProperties>
</file>