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E0E4B6-0740-49DD-B487-82074A2F61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E0079-4D34-4E31-BF04-69F09DDB63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Adjusted patient outcomes of overlapping vs nonoverlapping neurosurgical procedures at an urban academic hospital, 2012 to 2015. OdRs (with 95% confidence interval) are results of multivariate model that adjusts for surgeon, procedure type, patient demographics, and clinical indicators.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2017 by the Congress of Neurological Surgeons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F0DFC5-47CC-4A06-8013-0107B88743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ros/nyw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Neurosurgery</a:t>
            </a:r>
            <a:r>
              <a:rPr lang="en-US" altLang="en-US" sz="1000">
                <a:solidFill>
                  <a:srgbClr val="333333"/>
                </a:solidFill>
              </a:rPr>
              <a:t>, Volume 80, Issue 2, February 2017, Pages 257–268,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https://doi.org/10.1093/neuros/nyw067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Adjusted patient outcomes of overlapping vs nonoverlapping neurosurgical procedures at an urban academic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Adjusted patient outcomes of overlapping vs nonoverlapping neurosurgical procedures at an urban academic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2024-04-26T23:24:23Z</dcterms:modified>
</cp:coreProperties>
</file>