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48953F-B892-4F9E-85D9-A33DAADE4F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F8D538-C187-4AB7-A368-2FBA0DF9E0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Predicted relationship between phenotypic (pheromonal) difference and genetic distances given by two different modes of evolution: gradual (bottom line) and saltational (top line). Based on the results of simulations performed by Symonds &amp; Elgar (2004a).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A5DFA-8825-44FD-9746-C87976BB64C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Bayesian posterior Majority Rule (all compatible partitions) consensus tree pruned to the 20 focal taxa. Phylogenetic reconstruction is based on a three partition (1, 16S + 12S; 2, ND1 + COII; 3, White Eye) mixed model analysis with topology and branch lengths linked across partitions. Nodes having &gt; 90% posterior probability are indicated. The branch length scale bar indicates number of substitutions per site. Numbers after species names indicate the chemical components of the pheromone for each species (for component information, see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A5DFA-8825-44FD-9746-C87976BB64C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 between number of differences in pheromone components and nucleotide divergence between Bactrocera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A5DFA-8825-44FD-9746-C87976BB64C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Estimated number of changes in pheromone components along each branch in the phylogeny in relation to the length of the branch. Longer branches tend to show greater amounts of change.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A5DFA-8825-44FD-9746-C87976BB64C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number of difference in pheromone components and nucleotide divergence between species for syntopic (filled circles, solid line) and allotopic (open squares, dotted line) Bactrocera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A5DFA-8825-44FD-9746-C87976BB64C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095-8312.2009.01245.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095-8312.2009.01245.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095-8312.2009.01245.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095-8312.2009.01245.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095-8312.2009.01245.x"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97, Issue 3, July 2009, Pages 594–603, </a:t>
            </a:r>
            <a:r>
              <a:rPr lang="en-US" altLang="en-US" sz="1000">
                <a:solidFill>
                  <a:srgbClr val="333333"/>
                </a:solidFill>
                <a:hlinkClick r:id="rId3"/>
              </a:rPr>
              <a:t>https://doi.org/10.1111/j.1095-8312.2009.01245.x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Predicted relationship between phenotypic (pheromonal) difference and genetic distances given by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008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97, Issue 3, July 2009, Pages 594–603, </a:t>
            </a:r>
            <a:r>
              <a:rPr lang="en-US" altLang="en-US" sz="1000">
                <a:solidFill>
                  <a:srgbClr val="333333"/>
                </a:solidFill>
                <a:hlinkClick r:id="rId3"/>
              </a:rPr>
              <a:t>https://doi.org/10.1111/j.1095-8312.2009.01245.x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Bayesian posterior Majority Rule (all compatible partitions) consensus tree pruned to the 20 focal taxa.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41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97, Issue 3, July 2009, Pages 594–603, </a:t>
            </a:r>
            <a:r>
              <a:rPr lang="en-US" altLang="en-US" sz="1000">
                <a:solidFill>
                  <a:srgbClr val="333333"/>
                </a:solidFill>
                <a:hlinkClick r:id="rId3"/>
              </a:rPr>
              <a:t>https://doi.org/10.1111/j.1095-8312.2009.01245.x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 between number of differences in pheromone components and nucleotide divergence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702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97, Issue 3, July 2009, Pages 594–603, </a:t>
            </a:r>
            <a:r>
              <a:rPr lang="en-US" altLang="en-US" sz="1000">
                <a:solidFill>
                  <a:srgbClr val="333333"/>
                </a:solidFill>
                <a:hlinkClick r:id="rId3"/>
              </a:rPr>
              <a:t>https://doi.org/10.1111/j.1095-8312.2009.01245.x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Estimated number of changes in pheromone components along each branch in the phylogeny in relation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0709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97, Issue 3, July 2009, Pages 594–603, </a:t>
            </a:r>
            <a:r>
              <a:rPr lang="en-US" altLang="en-US" sz="1000">
                <a:solidFill>
                  <a:srgbClr val="333333"/>
                </a:solidFill>
                <a:hlinkClick r:id="rId3"/>
              </a:rPr>
              <a:t>https://doi.org/10.1111/j.1095-8312.2009.01245.x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number of difference in pheromone components and nucleotide divergence between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47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Predicted relationship between phenotypic (pheromonal) difference and genetic distances given by two ...</vt:lpstr>
      <vt:lpstr>Figure 2. Bayesian posterior Majority Rule (all compatible partitions) consensus tree pruned to the 20 focal taxa. ...</vt:lpstr>
      <vt:lpstr>Figure 3. Relationship between number of differences in pheromone components and nucleotide divergence between ...</vt:lpstr>
      <vt:lpstr>Figure 4. Estimated number of changes in pheromone components along each branch in the phylogeny in relation to the ...</vt:lpstr>
      <vt:lpstr>Figure 5. Relationship between number of difference in pheromone components and nucleotide divergence between species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2024-04-26T07:28:34Z</dcterms:modified>
</cp:coreProperties>
</file>