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6E3C0B-C181-451F-8DC2-71E6B2367C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D01C23-164E-4C0A-A759-FE3CD13885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Inhibition by postsynaptic group II mGluRs is a general feature of sensory cortex. In the visual (A), auditory (B), and somatosensory (C) cortices, bath application of APDC (left traces), in the presence of TTX and GABAR antagonists in low-Ca2+/high-Mg2+ ACSF, produce similar membrane hyperpolarizations. High-frequency electrical stimulation of the intracortical pathways (right traces) and photostimulation (not shown), in the presence of iGluR, GABAR, and mGluR1 antagonists, also elicit hyperpolarizing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B92FC6-1E42-4388-AC14-56AC0FA3B6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2281–2289, </a:t>
            </a:r>
            <a:r>
              <a:rPr lang="en-US" altLang="en-US" sz="1000">
                <a:solidFill>
                  <a:srgbClr val="333333"/>
                </a:solidFill>
                <a:hlinkClick r:id="rId3"/>
              </a:rPr>
              <a:t>https://doi.org/10.1093/cercor/bhn246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Inhibition by postsynaptic group II mGluRs is a general feature of sensory cortex. In the visual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Inhibition by postsynaptic group II mGluRs is a general feature of sensory cortex. In the visual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2024-04-27T04:21:07Z</dcterms:modified>
</cp:coreProperties>
</file>