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783B06-231A-4F94-9921-34991DC4CE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48AF86-8EB6-4913-8BC0-34D36955B5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Potential uses of a genetic test for inherited cardiovascular diseases.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1BA97B-F4CC-4058-BC4A-6D5232B1A9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1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18, September 2010, Pages 2194–2196,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https://doi.org/10.1093/eurheartj/ehq187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Potential uses of a genetic test for inherited cardiovascular diseases.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Potential uses of a genetic test for inherited cardiovascular diseases.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2024-04-26T04:01:13Z</dcterms:modified>
</cp:coreProperties>
</file>