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3FBF51-E81B-430A-93B0-C2ACB74212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51A29C-D48D-41D0-8E7E-3DA97375DA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Structures of anammox ladderane lipids. The molecular structure of ladderane monoalkyl glycerol ether lipid is depicted (I). Structures II and III represent the phosphocholine and phosphoethanolamine monoalkyl glycerol ether lipids, respectively. The general structure of phosphocholine diether and phosphocholine ester/ether ladderane lipids is shown by IV and V, respectively. The general structure of phosphoethanolamine diether and phosphoethanolamine ester/ether ladderane lipids is shown by VI and VII, respectively. Other structures detected in this study are: (a) C20-[3]-ladderane; (b) C20-[5]-ladderane; (c) C18-[3]-ladderane; (d) C18-[5]-ladderane; (e) n-C16; (f) iso-C16; (g) 10-methylhexadecane; (h) 9,14-dimethylpentadecane, (i) n-C14; (j) iso-C17.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911453-C157-4662-94F5-6CCA2FFC776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Basic lipid structures of anammox cell material determined by gas chromatography-mass spectrometry (GC-MS). The total lipid extract of anammox bacteria obtained from waste water treatment plants was acid hydrolyzed before GC-MS, thereby identifying: (1) squalene; (2) diploptene; (3) diploterol; (4) hopanoid ketone; (a) C20-[3]-ladderane; (b) C20-[5]-ladderane; (d) C18-[5]-ladderane; (e) n-C16; (f) 14-methylpentadecanoic acid; (g) 10-methylhexadecanoic acid; (I) mono alkyl glycerol ether with [3]-ladderane; (5) ether/ester glycerol with C20-[3]-ladderane and iso-C16; (6) ether/ester glycerol with C20-[3]-ladderane and 10-methylhexadecanoic acid. Numbers refer to structures in Fig.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911453-C157-4662-94F5-6CCA2FFC776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High performance liquid chromatography-ion base chromatogram and electrospray ionization tandem mass spectrometry analysis of the total lipid extract of anammox cells for phosphocholine lipid species. (a) Full scan analysis of the base peak chromatogram of a total anammox lipid extract. (b) Base peak mass chromatogram obtained by parent ion scanning for m/z 184. (c–h) Mass chromatograms of [M+H]+ ions of the identified ladderane phosphocholine lipids. For more details, see Results section. For structures, see Fig. 1. The Δ-marked peaks denote unknown components.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911453-C157-4662-94F5-6CCA2FFC776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High performance liquid chromatography electrospray ionization tandem mass spectrometry analysis of the total lipid extract of anammox cells for phosphoethanolamine lipid species. (a) Full scan analysis of the base peak chromatogram of a total anammox lipid extract. (b) Base peak mass chromatogram obtained by neutral loss scanning for m/z 141. (c–g) Mass chromatograms of [M+H]+ ions of the identified ladderane phosphoethanolamine lipids. For more details, see Results section. For structures, see Fig. 1. The Δ-marked peaks denote unknown components.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911453-C157-4662-94F5-6CCA2FFC776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5 </a:t>
            </a:r>
            <a:r>
              <a:rPr lang="en-US" altLang="en-US">
                <a:latin typeface="Arial" pitchFamily="34" charset="0"/>
                <a:ea typeface="Arial" pitchFamily="34" charset="0"/>
              </a:rPr>
              <a:t>Matrix-assisted laser desorption/ionization time-of-flight mass spectrometry spectrum of the total lipid extract of anammox cells showing the diether and ester/ether specific mass range (m/z 680–845). The peaks are assigned in accordance with the lipid structures depicted in Fig. 1. The asterisk marks denote [M+Na]+ ions, and the Δ-marked peak denotes an unknown component.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911453-C157-4662-94F5-6CCA2FFC776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6.00233.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6.00233.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6.00233.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74-6968.2006.00233.x"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574-6968.2006.00233.x"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258, Issue 2, May 2006, Pages 297–304, </a:t>
            </a:r>
            <a:r>
              <a:rPr lang="en-US" altLang="en-US" sz="1000">
                <a:solidFill>
                  <a:srgbClr val="333333"/>
                </a:solidFill>
                <a:hlinkClick r:id="rId3"/>
              </a:rPr>
              <a:t>https://doi.org/10.1111/j.1574-6968.2006.00233.x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Structures of anammox ladderane lipids. The molecular structure of ladderane monoalkyl glycerol ether lipid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8407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258, Issue 2, May 2006, Pages 297–304, </a:t>
            </a:r>
            <a:r>
              <a:rPr lang="en-US" altLang="en-US" sz="1000">
                <a:solidFill>
                  <a:srgbClr val="333333"/>
                </a:solidFill>
                <a:hlinkClick r:id="rId3"/>
              </a:rPr>
              <a:t>https://doi.org/10.1111/j.1574-6968.2006.00233.x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Basic lipid structures of anammox cell material determined by gas chromatography-mass spectrometry (GC-MS).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3950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258, Issue 2, May 2006, Pages 297–304, </a:t>
            </a:r>
            <a:r>
              <a:rPr lang="en-US" altLang="en-US" sz="1000">
                <a:solidFill>
                  <a:srgbClr val="333333"/>
                </a:solidFill>
                <a:hlinkClick r:id="rId3"/>
              </a:rPr>
              <a:t>https://doi.org/10.1111/j.1574-6968.2006.00233.x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High performance liquid chromatography-ion base chromatogram and electrospray ionization tandem mass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09562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258, Issue 2, May 2006, Pages 297–304, </a:t>
            </a:r>
            <a:r>
              <a:rPr lang="en-US" altLang="en-US" sz="1000">
                <a:solidFill>
                  <a:srgbClr val="333333"/>
                </a:solidFill>
                <a:hlinkClick r:id="rId3"/>
              </a:rPr>
              <a:t>https://doi.org/10.1111/j.1574-6968.2006.00233.x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High performance liquid chromatography electrospray ionization tandem mass spectrometry analysis of the total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195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258, Issue 2, May 2006, Pages 297–304, </a:t>
            </a:r>
            <a:r>
              <a:rPr lang="en-US" altLang="en-US" sz="1000">
                <a:solidFill>
                  <a:srgbClr val="333333"/>
                </a:solidFill>
                <a:hlinkClick r:id="rId3"/>
              </a:rPr>
              <a:t>https://doi.org/10.1111/j.1574-6968.2006.00233.x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5 </a:t>
            </a:r>
            <a:r>
              <a:rPr lang="en-US" altLang="en-US" b="0"/>
              <a:t>Matrix-assisted laser desorption/ionization time-of-flight mass spectrometry spectrum of the total lipid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90174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1 Structures of anammox ladderane lipids. The molecular structure of ladderane monoalkyl glycerol ether lipid ...</vt:lpstr>
      <vt:lpstr>2 Basic lipid structures of anammox cell material determined by gas chromatography-mass spectrometry (GC-MS). ...</vt:lpstr>
      <vt:lpstr>3 High performance liquid chromatography-ion base chromatogram and electrospray ionization tandem mass ...</vt:lpstr>
      <vt:lpstr>4 High performance liquid chromatography electrospray ionization tandem mass spectrometry analysis of the total ...</vt:lpstr>
      <vt:lpstr>5 Matrix-assisted laser desorption/ionization time-of-flight mass spectrometry spectrum of the total lipid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2024-04-26T10:09:08Z</dcterms:modified>
</cp:coreProperties>
</file>